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4" r:id="rId3"/>
    <p:sldId id="257" r:id="rId4"/>
    <p:sldId id="258" r:id="rId5"/>
    <p:sldId id="259" r:id="rId6"/>
    <p:sldId id="260" r:id="rId7"/>
    <p:sldId id="261" r:id="rId8"/>
    <p:sldId id="262" r:id="rId9"/>
    <p:sldId id="263" r:id="rId1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546" y="-96"/>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CA962D59-8B94-4031-9185-09C1EA9B9B46}" type="datetimeFigureOut">
              <a:rPr lang="en-US" smtClean="0"/>
              <a:t>4/22/2013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F164A82-CEDE-48EF-AD9E-890C38BD703E}" type="slidenum">
              <a:rPr lang="en-US" smtClean="0"/>
              <a:t>‹#›</a:t>
            </a:fld>
            <a:endParaRPr lang="en-US"/>
          </a:p>
        </p:txBody>
      </p:sp>
    </p:spTree>
    <p:extLst>
      <p:ext uri="{BB962C8B-B14F-4D97-AF65-F5344CB8AC3E}">
        <p14:creationId xmlns:p14="http://schemas.microsoft.com/office/powerpoint/2010/main" val="28172466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A962D59-8B94-4031-9185-09C1EA9B9B46}" type="datetimeFigureOut">
              <a:rPr lang="en-US" smtClean="0"/>
              <a:t>4/22/2013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F164A82-CEDE-48EF-AD9E-890C38BD703E}" type="slidenum">
              <a:rPr lang="en-US" smtClean="0"/>
              <a:t>‹#›</a:t>
            </a:fld>
            <a:endParaRPr lang="en-US"/>
          </a:p>
        </p:txBody>
      </p:sp>
    </p:spTree>
    <p:extLst>
      <p:ext uri="{BB962C8B-B14F-4D97-AF65-F5344CB8AC3E}">
        <p14:creationId xmlns:p14="http://schemas.microsoft.com/office/powerpoint/2010/main" val="51864802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A962D59-8B94-4031-9185-09C1EA9B9B46}" type="datetimeFigureOut">
              <a:rPr lang="en-US" smtClean="0"/>
              <a:t>4/22/2013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F164A82-CEDE-48EF-AD9E-890C38BD703E}" type="slidenum">
              <a:rPr lang="en-US" smtClean="0"/>
              <a:t>‹#›</a:t>
            </a:fld>
            <a:endParaRPr lang="en-US"/>
          </a:p>
        </p:txBody>
      </p:sp>
    </p:spTree>
    <p:extLst>
      <p:ext uri="{BB962C8B-B14F-4D97-AF65-F5344CB8AC3E}">
        <p14:creationId xmlns:p14="http://schemas.microsoft.com/office/powerpoint/2010/main" val="345246804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A962D59-8B94-4031-9185-09C1EA9B9B46}" type="datetimeFigureOut">
              <a:rPr lang="en-US" smtClean="0"/>
              <a:t>4/22/2013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F164A82-CEDE-48EF-AD9E-890C38BD703E}" type="slidenum">
              <a:rPr lang="en-US" smtClean="0"/>
              <a:t>‹#›</a:t>
            </a:fld>
            <a:endParaRPr lang="en-US"/>
          </a:p>
        </p:txBody>
      </p:sp>
    </p:spTree>
    <p:extLst>
      <p:ext uri="{BB962C8B-B14F-4D97-AF65-F5344CB8AC3E}">
        <p14:creationId xmlns:p14="http://schemas.microsoft.com/office/powerpoint/2010/main" val="24327719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A962D59-8B94-4031-9185-09C1EA9B9B46}" type="datetimeFigureOut">
              <a:rPr lang="en-US" smtClean="0"/>
              <a:t>4/22/2013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F164A82-CEDE-48EF-AD9E-890C38BD703E}" type="slidenum">
              <a:rPr lang="en-US" smtClean="0"/>
              <a:t>‹#›</a:t>
            </a:fld>
            <a:endParaRPr lang="en-US"/>
          </a:p>
        </p:txBody>
      </p:sp>
    </p:spTree>
    <p:extLst>
      <p:ext uri="{BB962C8B-B14F-4D97-AF65-F5344CB8AC3E}">
        <p14:creationId xmlns:p14="http://schemas.microsoft.com/office/powerpoint/2010/main" val="183906420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CA962D59-8B94-4031-9185-09C1EA9B9B46}" type="datetimeFigureOut">
              <a:rPr lang="en-US" smtClean="0"/>
              <a:t>4/22/2013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F164A82-CEDE-48EF-AD9E-890C38BD703E}" type="slidenum">
              <a:rPr lang="en-US" smtClean="0"/>
              <a:t>‹#›</a:t>
            </a:fld>
            <a:endParaRPr lang="en-US"/>
          </a:p>
        </p:txBody>
      </p:sp>
    </p:spTree>
    <p:extLst>
      <p:ext uri="{BB962C8B-B14F-4D97-AF65-F5344CB8AC3E}">
        <p14:creationId xmlns:p14="http://schemas.microsoft.com/office/powerpoint/2010/main" val="25360025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CA962D59-8B94-4031-9185-09C1EA9B9B46}" type="datetimeFigureOut">
              <a:rPr lang="en-US" smtClean="0"/>
              <a:t>4/22/2013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F164A82-CEDE-48EF-AD9E-890C38BD703E}" type="slidenum">
              <a:rPr lang="en-US" smtClean="0"/>
              <a:t>‹#›</a:t>
            </a:fld>
            <a:endParaRPr lang="en-US"/>
          </a:p>
        </p:txBody>
      </p:sp>
    </p:spTree>
    <p:extLst>
      <p:ext uri="{BB962C8B-B14F-4D97-AF65-F5344CB8AC3E}">
        <p14:creationId xmlns:p14="http://schemas.microsoft.com/office/powerpoint/2010/main" val="57076684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CA962D59-8B94-4031-9185-09C1EA9B9B46}" type="datetimeFigureOut">
              <a:rPr lang="en-US" smtClean="0"/>
              <a:t>4/22/2013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F164A82-CEDE-48EF-AD9E-890C38BD703E}" type="slidenum">
              <a:rPr lang="en-US" smtClean="0"/>
              <a:t>‹#›</a:t>
            </a:fld>
            <a:endParaRPr lang="en-US"/>
          </a:p>
        </p:txBody>
      </p:sp>
    </p:spTree>
    <p:extLst>
      <p:ext uri="{BB962C8B-B14F-4D97-AF65-F5344CB8AC3E}">
        <p14:creationId xmlns:p14="http://schemas.microsoft.com/office/powerpoint/2010/main" val="380159644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A962D59-8B94-4031-9185-09C1EA9B9B46}" type="datetimeFigureOut">
              <a:rPr lang="en-US" smtClean="0"/>
              <a:t>4/22/2013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F164A82-CEDE-48EF-AD9E-890C38BD703E}" type="slidenum">
              <a:rPr lang="en-US" smtClean="0"/>
              <a:t>‹#›</a:t>
            </a:fld>
            <a:endParaRPr lang="en-US"/>
          </a:p>
        </p:txBody>
      </p:sp>
    </p:spTree>
    <p:extLst>
      <p:ext uri="{BB962C8B-B14F-4D97-AF65-F5344CB8AC3E}">
        <p14:creationId xmlns:p14="http://schemas.microsoft.com/office/powerpoint/2010/main" val="414762071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A962D59-8B94-4031-9185-09C1EA9B9B46}" type="datetimeFigureOut">
              <a:rPr lang="en-US" smtClean="0"/>
              <a:t>4/22/2013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F164A82-CEDE-48EF-AD9E-890C38BD703E}" type="slidenum">
              <a:rPr lang="en-US" smtClean="0"/>
              <a:t>‹#›</a:t>
            </a:fld>
            <a:endParaRPr lang="en-US"/>
          </a:p>
        </p:txBody>
      </p:sp>
    </p:spTree>
    <p:extLst>
      <p:ext uri="{BB962C8B-B14F-4D97-AF65-F5344CB8AC3E}">
        <p14:creationId xmlns:p14="http://schemas.microsoft.com/office/powerpoint/2010/main" val="268499495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A962D59-8B94-4031-9185-09C1EA9B9B46}" type="datetimeFigureOut">
              <a:rPr lang="en-US" smtClean="0"/>
              <a:t>4/22/2013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F164A82-CEDE-48EF-AD9E-890C38BD703E}" type="slidenum">
              <a:rPr lang="en-US" smtClean="0"/>
              <a:t>‹#›</a:t>
            </a:fld>
            <a:endParaRPr lang="en-US"/>
          </a:p>
        </p:txBody>
      </p:sp>
    </p:spTree>
    <p:extLst>
      <p:ext uri="{BB962C8B-B14F-4D97-AF65-F5344CB8AC3E}">
        <p14:creationId xmlns:p14="http://schemas.microsoft.com/office/powerpoint/2010/main" val="169607372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A962D59-8B94-4031-9185-09C1EA9B9B46}" type="datetimeFigureOut">
              <a:rPr lang="en-US" smtClean="0"/>
              <a:t>4/22/2013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F164A82-CEDE-48EF-AD9E-890C38BD703E}" type="slidenum">
              <a:rPr lang="en-US" smtClean="0"/>
              <a:t>‹#›</a:t>
            </a:fld>
            <a:endParaRPr lang="en-US"/>
          </a:p>
        </p:txBody>
      </p:sp>
    </p:spTree>
    <p:extLst>
      <p:ext uri="{BB962C8B-B14F-4D97-AF65-F5344CB8AC3E}">
        <p14:creationId xmlns:p14="http://schemas.microsoft.com/office/powerpoint/2010/main" val="144194936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Ballistic basics</a:t>
            </a:r>
            <a:endParaRPr lang="en-US" dirty="0"/>
          </a:p>
        </p:txBody>
      </p:sp>
      <p:sp>
        <p:nvSpPr>
          <p:cNvPr id="3" name="Subtitle 2"/>
          <p:cNvSpPr>
            <a:spLocks noGrp="1"/>
          </p:cNvSpPr>
          <p:nvPr>
            <p:ph type="subTitle" idx="1"/>
          </p:nvPr>
        </p:nvSpPr>
        <p:spPr/>
        <p:txBody>
          <a:bodyPr/>
          <a:lstStyle/>
          <a:p>
            <a:endParaRPr lang="en-US"/>
          </a:p>
        </p:txBody>
      </p:sp>
    </p:spTree>
    <p:extLst>
      <p:ext uri="{BB962C8B-B14F-4D97-AF65-F5344CB8AC3E}">
        <p14:creationId xmlns:p14="http://schemas.microsoft.com/office/powerpoint/2010/main" val="198792467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Three types of ammunition</a:t>
            </a:r>
            <a:endParaRPr lang="en-US" dirty="0"/>
          </a:p>
        </p:txBody>
      </p:sp>
      <p:sp>
        <p:nvSpPr>
          <p:cNvPr id="3" name="Content Placeholder 2"/>
          <p:cNvSpPr>
            <a:spLocks noGrp="1"/>
          </p:cNvSpPr>
          <p:nvPr>
            <p:ph idx="1"/>
          </p:nvPr>
        </p:nvSpPr>
        <p:spPr/>
        <p:txBody>
          <a:bodyPr/>
          <a:lstStyle/>
          <a:p>
            <a:r>
              <a:rPr lang="en-US" dirty="0" smtClean="0"/>
              <a:t>Handgun, rifle</a:t>
            </a:r>
            <a:r>
              <a:rPr lang="en-US" smtClean="0"/>
              <a:t>, shotgun (left to right)</a:t>
            </a:r>
            <a:endParaRPr lang="en-US"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24545" y="2362200"/>
            <a:ext cx="4191000" cy="41700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6548887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Cross section of cartridge</a:t>
            </a:r>
            <a:endParaRPr lang="en-US" dirty="0"/>
          </a:p>
        </p:txBody>
      </p:sp>
      <p:sp>
        <p:nvSpPr>
          <p:cNvPr id="3" name="Content Placeholder 2"/>
          <p:cNvSpPr>
            <a:spLocks noGrp="1"/>
          </p:cNvSpPr>
          <p:nvPr>
            <p:ph idx="1"/>
          </p:nvPr>
        </p:nvSpPr>
        <p:spPr/>
        <p:txBody>
          <a:bodyPr/>
          <a:lstStyle/>
          <a:p>
            <a:endParaRPr lang="en-US"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19400" y="2009774"/>
            <a:ext cx="3657600" cy="37200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7535092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Cross section of </a:t>
            </a:r>
            <a:r>
              <a:rPr lang="en-US" dirty="0" smtClean="0"/>
              <a:t>shotgun shell</a:t>
            </a:r>
            <a:endParaRPr lang="en-US" dirty="0"/>
          </a:p>
        </p:txBody>
      </p:sp>
      <p:sp>
        <p:nvSpPr>
          <p:cNvPr id="3" name="Content Placeholder 2"/>
          <p:cNvSpPr>
            <a:spLocks noGrp="1"/>
          </p:cNvSpPr>
          <p:nvPr>
            <p:ph idx="1"/>
          </p:nvPr>
        </p:nvSpPr>
        <p:spPr/>
        <p:txBody>
          <a:bodyPr/>
          <a:lstStyle/>
          <a:p>
            <a:endParaRPr lang="en-US"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62200" y="1905000"/>
            <a:ext cx="4724399" cy="38785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4680387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ammunition</a:t>
            </a:r>
            <a:endParaRPr lang="en-US" dirty="0"/>
          </a:p>
        </p:txBody>
      </p:sp>
      <p:sp>
        <p:nvSpPr>
          <p:cNvPr id="3" name="Content Placeholder 2"/>
          <p:cNvSpPr>
            <a:spLocks noGrp="1"/>
          </p:cNvSpPr>
          <p:nvPr>
            <p:ph idx="1"/>
          </p:nvPr>
        </p:nvSpPr>
        <p:spPr/>
        <p:txBody>
          <a:bodyPr>
            <a:normAutofit/>
          </a:bodyPr>
          <a:lstStyle/>
          <a:p>
            <a:r>
              <a:rPr lang="en-US" sz="2400" dirty="0" smtClean="0"/>
              <a:t>USUALLY it is stamped on the base of the cartridge. This picture is of two different makers' .380 Auto round. They have the name of the manufacturer and the caliber stamped on them</a:t>
            </a:r>
            <a:endParaRPr lang="en-US" sz="2400"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73927" y="3048000"/>
            <a:ext cx="3810000" cy="2857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3311445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caliber</a:t>
            </a:r>
            <a:endParaRPr lang="en-US" dirty="0"/>
          </a:p>
        </p:txBody>
      </p:sp>
      <p:sp>
        <p:nvSpPr>
          <p:cNvPr id="3" name="Content Placeholder 2"/>
          <p:cNvSpPr>
            <a:spLocks noGrp="1"/>
          </p:cNvSpPr>
          <p:nvPr>
            <p:ph idx="1"/>
          </p:nvPr>
        </p:nvSpPr>
        <p:spPr/>
        <p:txBody>
          <a:bodyPr/>
          <a:lstStyle/>
          <a:p>
            <a:r>
              <a:rPr lang="en-US" dirty="0" smtClean="0"/>
              <a:t>Your firearm should also have the caliber stamped somewhere on or near the barrel like this:</a:t>
            </a:r>
            <a:endParaRPr lang="en-US" dirty="0"/>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67000" y="3048000"/>
            <a:ext cx="3810000" cy="2581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7284728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sizes</a:t>
            </a:r>
            <a:endParaRPr lang="en-US" dirty="0"/>
          </a:p>
        </p:txBody>
      </p:sp>
      <p:pic>
        <p:nvPicPr>
          <p:cNvPr id="5122" name="Picture 2" descr="C:\Users\keedon\Pictures\handgun_rounds1.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032000" y="2174081"/>
            <a:ext cx="5080000" cy="3378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4940189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hollow</a:t>
            </a:r>
            <a:endParaRPr lang="en-US" dirty="0"/>
          </a:p>
        </p:txBody>
      </p:sp>
      <p:pic>
        <p:nvPicPr>
          <p:cNvPr id="6146" name="Picture 2" descr="C:\Users\keedon\Pictures\hollow"/>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632457" y="1600200"/>
            <a:ext cx="5879085" cy="45259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1353102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Why? </a:t>
            </a:r>
            <a:endParaRPr lang="en-US" dirty="0"/>
          </a:p>
        </p:txBody>
      </p:sp>
      <p:sp>
        <p:nvSpPr>
          <p:cNvPr id="3" name="Content Placeholder 2"/>
          <p:cNvSpPr>
            <a:spLocks noGrp="1"/>
          </p:cNvSpPr>
          <p:nvPr>
            <p:ph idx="1"/>
          </p:nvPr>
        </p:nvSpPr>
        <p:spPr/>
        <p:txBody>
          <a:bodyPr/>
          <a:lstStyle/>
          <a:p>
            <a:r>
              <a:rPr lang="en-US" dirty="0" err="1" smtClean="0"/>
              <a:t>Hollowpoint</a:t>
            </a:r>
            <a:r>
              <a:rPr lang="en-US" dirty="0" smtClean="0"/>
              <a:t> rounds are made to expand when they hit the target so they cause more damage and do not shoot through the target as often. These are the rounds you want for self protection and hunting.</a:t>
            </a:r>
            <a:endParaRPr lang="en-US" dirty="0"/>
          </a:p>
        </p:txBody>
      </p:sp>
    </p:spTree>
    <p:extLst>
      <p:ext uri="{BB962C8B-B14F-4D97-AF65-F5344CB8AC3E}">
        <p14:creationId xmlns:p14="http://schemas.microsoft.com/office/powerpoint/2010/main" val="410578413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35</TotalTime>
  <Words>123</Words>
  <Application>Microsoft Office PowerPoint</Application>
  <PresentationFormat>On-screen Show (4:3)</PresentationFormat>
  <Paragraphs>13</Paragraphs>
  <Slides>9</Slides>
  <Notes>0</Notes>
  <HiddenSlides>0</HiddenSlides>
  <MMClips>0</MMClips>
  <ScaleCrop>false</ScaleCrop>
  <HeadingPairs>
    <vt:vector size="4" baseType="variant">
      <vt:variant>
        <vt:lpstr>Theme</vt:lpstr>
      </vt:variant>
      <vt:variant>
        <vt:i4>1</vt:i4>
      </vt:variant>
      <vt:variant>
        <vt:lpstr>Slide Titles</vt:lpstr>
      </vt:variant>
      <vt:variant>
        <vt:i4>9</vt:i4>
      </vt:variant>
    </vt:vector>
  </HeadingPairs>
  <TitlesOfParts>
    <vt:vector size="10" baseType="lpstr">
      <vt:lpstr>Office Theme</vt:lpstr>
      <vt:lpstr>Ballistic basics</vt:lpstr>
      <vt:lpstr>Three types of ammunition</vt:lpstr>
      <vt:lpstr>Cross section of cartridge</vt:lpstr>
      <vt:lpstr>Cross section of shotgun shell</vt:lpstr>
      <vt:lpstr>ammunition</vt:lpstr>
      <vt:lpstr>caliber</vt:lpstr>
      <vt:lpstr>sizes</vt:lpstr>
      <vt:lpstr>hollow</vt:lpstr>
      <vt:lpstr>Why?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Ballistic basics</dc:title>
  <dc:creator>Donald Keener</dc:creator>
  <cp:lastModifiedBy>Donald Keener</cp:lastModifiedBy>
  <cp:revision>7</cp:revision>
  <dcterms:created xsi:type="dcterms:W3CDTF">2013-04-22T12:50:45Z</dcterms:created>
  <dcterms:modified xsi:type="dcterms:W3CDTF">2013-04-22T13:41:05Z</dcterms:modified>
</cp:coreProperties>
</file>